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1F71"/>
    <a:srgbClr val="005F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990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62306-215D-F14E-8C76-5C115C9209BC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02.10.2023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7D9A8-B57F-3946-9565-18A6B4D24CF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949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62306-215D-F14E-8C76-5C115C9209BC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02.10.2023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7D9A8-B57F-3946-9565-18A6B4D24CF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447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62306-215D-F14E-8C76-5C115C9209BC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02.10.2023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7D9A8-B57F-3946-9565-18A6B4D24CF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24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62306-215D-F14E-8C76-5C115C9209BC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02.10.2023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7D9A8-B57F-3946-9565-18A6B4D24CF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22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62306-215D-F14E-8C76-5C115C9209BC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02.10.2023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7D9A8-B57F-3946-9565-18A6B4D24CF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290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62306-215D-F14E-8C76-5C115C9209BC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02.10.2023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7D9A8-B57F-3946-9565-18A6B4D24CF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36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62306-215D-F14E-8C76-5C115C9209BC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02.10.2023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7D9A8-B57F-3946-9565-18A6B4D24CF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21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62306-215D-F14E-8C76-5C115C9209BC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02.10.2023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7D9A8-B57F-3946-9565-18A6B4D24CF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719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62306-215D-F14E-8C76-5C115C9209BC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02.10.2023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7D9A8-B57F-3946-9565-18A6B4D24CF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446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62306-215D-F14E-8C76-5C115C9209BC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02.10.2023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7D9A8-B57F-3946-9565-18A6B4D24CF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940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62306-215D-F14E-8C76-5C115C9209BC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02.10.2023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7D9A8-B57F-3946-9565-18A6B4D24CF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204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D362306-215D-F14E-8C76-5C115C9209BC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 defTabSz="457200"/>
              <a:t>02.10.2023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5F7D9A8-B57F-3946-9565-18A6B4D24CF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 defTabSz="457200"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052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feld 63"/>
          <p:cNvSpPr txBox="1"/>
          <p:nvPr/>
        </p:nvSpPr>
        <p:spPr>
          <a:xfrm>
            <a:off x="125252" y="129892"/>
            <a:ext cx="8588705" cy="707886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de-DE" sz="4000" b="1" dirty="0" err="1" smtClean="0">
                <a:solidFill>
                  <a:schemeClr val="accent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Conflict</a:t>
            </a:r>
            <a:r>
              <a:rPr lang="de-DE" sz="4000" b="1" dirty="0" smtClean="0">
                <a:solidFill>
                  <a:schemeClr val="accent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 </a:t>
            </a:r>
            <a:r>
              <a:rPr lang="de-DE" sz="4000" b="1" dirty="0" err="1" smtClean="0">
                <a:solidFill>
                  <a:schemeClr val="accent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of</a:t>
            </a:r>
            <a:r>
              <a:rPr lang="de-DE" sz="4000" b="1" dirty="0" smtClean="0">
                <a:solidFill>
                  <a:schemeClr val="accent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 Interest </a:t>
            </a:r>
            <a:r>
              <a:rPr lang="de-DE" sz="4000" b="1" dirty="0" err="1" smtClean="0">
                <a:solidFill>
                  <a:schemeClr val="accent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Disclosure</a:t>
            </a:r>
            <a:r>
              <a:rPr lang="de-DE" sz="4000" b="1" dirty="0" smtClean="0">
                <a:solidFill>
                  <a:schemeClr val="accent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 </a:t>
            </a:r>
            <a:endParaRPr lang="de-DE" sz="4000" b="1" dirty="0">
              <a:solidFill>
                <a:schemeClr val="accent1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25522" y="899333"/>
            <a:ext cx="871296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de-DE" sz="3200" dirty="0">
                <a:solidFill>
                  <a:srgbClr val="291F7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□</a:t>
            </a:r>
            <a:r>
              <a:rPr lang="de-DE" sz="3200" dirty="0" smtClean="0">
                <a:solidFill>
                  <a:prstClr val="black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 </a:t>
            </a:r>
            <a:r>
              <a:rPr lang="de-DE" sz="3200" dirty="0" err="1" smtClean="0">
                <a:solidFill>
                  <a:srgbClr val="291F7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Nothing</a:t>
            </a:r>
            <a:r>
              <a:rPr lang="de-DE" sz="3200" dirty="0" smtClean="0">
                <a:solidFill>
                  <a:srgbClr val="291F7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 </a:t>
            </a:r>
            <a:r>
              <a:rPr lang="de-DE" sz="3200" dirty="0" err="1" smtClean="0">
                <a:solidFill>
                  <a:srgbClr val="291F7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to</a:t>
            </a:r>
            <a:r>
              <a:rPr lang="de-DE" sz="3200" dirty="0" smtClean="0">
                <a:solidFill>
                  <a:srgbClr val="291F7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 </a:t>
            </a:r>
            <a:r>
              <a:rPr lang="de-DE" sz="3200" dirty="0" err="1" smtClean="0">
                <a:solidFill>
                  <a:srgbClr val="291F7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disclose</a:t>
            </a:r>
            <a:r>
              <a:rPr lang="de-DE" sz="3200" dirty="0" smtClean="0">
                <a:solidFill>
                  <a:srgbClr val="291F7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 </a:t>
            </a:r>
            <a:endParaRPr lang="de-DE" sz="3600" dirty="0" smtClean="0">
              <a:solidFill>
                <a:srgbClr val="291F71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 defTabSz="457200"/>
            <a:r>
              <a:rPr lang="de-DE" sz="1200" dirty="0" smtClean="0">
                <a:solidFill>
                  <a:srgbClr val="291F7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---------------------------------------------------------------------------------------------------------------------------------------------------------</a:t>
            </a:r>
            <a:endParaRPr lang="de-DE" sz="1200" dirty="0">
              <a:solidFill>
                <a:srgbClr val="291F71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 defTabSz="457200"/>
            <a:r>
              <a:rPr lang="de-DE" sz="3200" dirty="0" smtClean="0">
                <a:solidFill>
                  <a:srgbClr val="291F7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I </a:t>
            </a:r>
            <a:r>
              <a:rPr lang="de-DE" sz="3200" dirty="0" err="1" smtClean="0">
                <a:solidFill>
                  <a:srgbClr val="291F7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have</a:t>
            </a:r>
            <a:r>
              <a:rPr lang="de-DE" sz="3200" dirty="0" smtClean="0">
                <a:solidFill>
                  <a:srgbClr val="291F7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 </a:t>
            </a:r>
            <a:r>
              <a:rPr lang="de-DE" sz="3200" dirty="0" err="1" smtClean="0">
                <a:solidFill>
                  <a:srgbClr val="291F7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the</a:t>
            </a:r>
            <a:r>
              <a:rPr lang="de-DE" sz="3200" dirty="0" smtClean="0">
                <a:solidFill>
                  <a:srgbClr val="291F7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 </a:t>
            </a:r>
            <a:r>
              <a:rPr lang="de-DE" sz="3200" dirty="0" err="1" smtClean="0">
                <a:solidFill>
                  <a:srgbClr val="291F7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following</a:t>
            </a:r>
            <a:r>
              <a:rPr lang="de-DE" sz="3200" dirty="0" smtClean="0">
                <a:solidFill>
                  <a:srgbClr val="291F7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 </a:t>
            </a:r>
            <a:r>
              <a:rPr lang="de-DE" sz="3200" dirty="0" err="1" smtClean="0">
                <a:solidFill>
                  <a:srgbClr val="291F7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conflicts</a:t>
            </a:r>
            <a:r>
              <a:rPr lang="de-DE" sz="3200" dirty="0" smtClean="0">
                <a:solidFill>
                  <a:srgbClr val="291F7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 </a:t>
            </a:r>
            <a:r>
              <a:rPr lang="de-DE" sz="3200" dirty="0" err="1" smtClean="0">
                <a:solidFill>
                  <a:srgbClr val="291F7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to</a:t>
            </a:r>
            <a:r>
              <a:rPr lang="de-DE" sz="3200" dirty="0" smtClean="0">
                <a:solidFill>
                  <a:srgbClr val="291F7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 </a:t>
            </a:r>
            <a:r>
              <a:rPr lang="de-DE" sz="3200" dirty="0" err="1" smtClean="0">
                <a:solidFill>
                  <a:srgbClr val="291F7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disclose</a:t>
            </a:r>
            <a:r>
              <a:rPr lang="de-DE" sz="3200" dirty="0" smtClean="0">
                <a:solidFill>
                  <a:srgbClr val="291F7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:</a:t>
            </a:r>
          </a:p>
          <a:p>
            <a:pPr defTabSz="457200"/>
            <a:r>
              <a:rPr lang="de-DE" sz="3200" dirty="0" smtClean="0">
                <a:solidFill>
                  <a:srgbClr val="291F7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__________________ </a:t>
            </a:r>
            <a:r>
              <a:rPr lang="de-DE" sz="3200" dirty="0" smtClean="0">
                <a:solidFill>
                  <a:srgbClr val="291F7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(</a:t>
            </a:r>
            <a:r>
              <a:rPr lang="de-DE" sz="3200" dirty="0" err="1" smtClean="0">
                <a:solidFill>
                  <a:srgbClr val="291F7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company</a:t>
            </a:r>
            <a:r>
              <a:rPr lang="de-DE" sz="3200" dirty="0" smtClean="0">
                <a:solidFill>
                  <a:srgbClr val="291F7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 </a:t>
            </a:r>
            <a:r>
              <a:rPr lang="de-DE" sz="3200" dirty="0" err="1" smtClean="0">
                <a:solidFill>
                  <a:srgbClr val="291F7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name</a:t>
            </a:r>
            <a:r>
              <a:rPr lang="de-DE" sz="3200" dirty="0" smtClean="0">
                <a:solidFill>
                  <a:srgbClr val="291F7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)</a:t>
            </a:r>
            <a:endParaRPr lang="de-DE" sz="3200" dirty="0">
              <a:solidFill>
                <a:srgbClr val="291F71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 defTabSz="457200"/>
            <a:r>
              <a:rPr lang="de-DE" sz="3200" dirty="0" smtClean="0">
                <a:solidFill>
                  <a:srgbClr val="291F7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□ </a:t>
            </a:r>
            <a:r>
              <a:rPr lang="de-DE" sz="3200" dirty="0" err="1" smtClean="0">
                <a:solidFill>
                  <a:srgbClr val="291F7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Royalties</a:t>
            </a:r>
            <a:r>
              <a:rPr lang="de-DE" sz="3200" dirty="0" smtClean="0">
                <a:solidFill>
                  <a:srgbClr val="291F7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 		□ Research </a:t>
            </a:r>
            <a:r>
              <a:rPr lang="de-DE" sz="3200" dirty="0" err="1" smtClean="0">
                <a:solidFill>
                  <a:srgbClr val="291F7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activities</a:t>
            </a:r>
            <a:r>
              <a:rPr lang="de-DE" sz="3200" dirty="0" smtClean="0">
                <a:solidFill>
                  <a:srgbClr val="291F7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 </a:t>
            </a:r>
          </a:p>
          <a:p>
            <a:pPr defTabSz="457200"/>
            <a:r>
              <a:rPr lang="de-DE" sz="3200" dirty="0">
                <a:solidFill>
                  <a:srgbClr val="291F7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□ </a:t>
            </a:r>
            <a:r>
              <a:rPr lang="de-DE" sz="3200" dirty="0" smtClean="0">
                <a:solidFill>
                  <a:srgbClr val="291F7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Consultant 	</a:t>
            </a:r>
            <a:r>
              <a:rPr lang="de-DE" sz="3200" dirty="0" smtClean="0">
                <a:solidFill>
                  <a:srgbClr val="291F7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   □ </a:t>
            </a:r>
            <a:r>
              <a:rPr lang="de-DE" sz="3200" dirty="0" smtClean="0">
                <a:solidFill>
                  <a:srgbClr val="291F7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Stock holder</a:t>
            </a:r>
            <a:endParaRPr lang="de-DE" sz="3200" dirty="0">
              <a:solidFill>
                <a:srgbClr val="291F71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 defTabSz="457200"/>
            <a:r>
              <a:rPr lang="de-DE" sz="3200" dirty="0" smtClean="0">
                <a:solidFill>
                  <a:srgbClr val="291F7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□ </a:t>
            </a:r>
            <a:r>
              <a:rPr lang="de-DE" sz="3200" dirty="0" err="1" smtClean="0">
                <a:solidFill>
                  <a:srgbClr val="291F7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Reimbursement</a:t>
            </a:r>
            <a:r>
              <a:rPr lang="de-DE" sz="3200" dirty="0" smtClean="0">
                <a:solidFill>
                  <a:srgbClr val="291F7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 </a:t>
            </a:r>
            <a:r>
              <a:rPr lang="de-DE" sz="3200" dirty="0" err="1" smtClean="0">
                <a:solidFill>
                  <a:srgbClr val="291F7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of</a:t>
            </a:r>
            <a:r>
              <a:rPr lang="de-DE" sz="3200" dirty="0" smtClean="0">
                <a:solidFill>
                  <a:srgbClr val="291F7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 </a:t>
            </a:r>
            <a:r>
              <a:rPr lang="de-DE" sz="3200" dirty="0" err="1" smtClean="0">
                <a:solidFill>
                  <a:srgbClr val="291F7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travel</a:t>
            </a:r>
            <a:r>
              <a:rPr lang="de-DE" sz="3200" dirty="0" smtClean="0">
                <a:solidFill>
                  <a:srgbClr val="291F7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 </a:t>
            </a:r>
            <a:r>
              <a:rPr lang="de-DE" sz="3200" dirty="0" err="1" smtClean="0">
                <a:solidFill>
                  <a:srgbClr val="291F7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costs</a:t>
            </a:r>
            <a:r>
              <a:rPr lang="de-DE" sz="3200" dirty="0" smtClean="0">
                <a:solidFill>
                  <a:srgbClr val="291F7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 </a:t>
            </a:r>
            <a:r>
              <a:rPr lang="de-DE" sz="3200" dirty="0" err="1" smtClean="0">
                <a:solidFill>
                  <a:srgbClr val="291F7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or</a:t>
            </a:r>
            <a:r>
              <a:rPr lang="de-DE" sz="3200" dirty="0" smtClean="0">
                <a:solidFill>
                  <a:srgbClr val="291F7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 	</a:t>
            </a:r>
            <a:r>
              <a:rPr lang="de-DE" sz="3200" dirty="0" err="1" smtClean="0">
                <a:solidFill>
                  <a:srgbClr val="291F7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participation</a:t>
            </a:r>
            <a:r>
              <a:rPr lang="de-DE" sz="3200" dirty="0" smtClean="0">
                <a:solidFill>
                  <a:srgbClr val="291F7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 </a:t>
            </a:r>
            <a:r>
              <a:rPr lang="de-DE" sz="3200" dirty="0" err="1" smtClean="0">
                <a:solidFill>
                  <a:srgbClr val="291F7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fees</a:t>
            </a:r>
            <a:endParaRPr lang="de-DE" sz="3200" dirty="0">
              <a:solidFill>
                <a:srgbClr val="291F71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0761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Bildschirmpräsentation (16:9)</PresentationFormat>
  <Paragraphs>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Malgun Gothic</vt:lpstr>
      <vt:lpstr>Arial</vt:lpstr>
      <vt:lpstr>Calibri</vt:lpstr>
      <vt:lpstr>Office-Design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Katrin Volkland</dc:creator>
  <cp:lastModifiedBy>Diana Lincke</cp:lastModifiedBy>
  <cp:revision>14</cp:revision>
  <dcterms:created xsi:type="dcterms:W3CDTF">2017-07-13T07:43:05Z</dcterms:created>
  <dcterms:modified xsi:type="dcterms:W3CDTF">2023-10-02T12:28:26Z</dcterms:modified>
</cp:coreProperties>
</file>